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99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3" autoAdjust="0"/>
    <p:restoredTop sz="94660"/>
  </p:normalViewPr>
  <p:slideViewPr>
    <p:cSldViewPr showGuides="1">
      <p:cViewPr varScale="1">
        <p:scale>
          <a:sx n="46" d="100"/>
          <a:sy n="46" d="100"/>
        </p:scale>
        <p:origin x="-2370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7298121"/>
            <a:ext cx="4227758" cy="127417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524420"/>
            <a:ext cx="5381513" cy="2590130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1056639"/>
            <a:ext cx="4800600" cy="50190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43858"/>
            <a:ext cx="1543050" cy="7566490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1056639"/>
            <a:ext cx="3621965" cy="70701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1056640"/>
            <a:ext cx="4800600" cy="5019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3138269"/>
            <a:ext cx="4475000" cy="3500389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655293"/>
            <a:ext cx="4477871" cy="1206776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1056639"/>
            <a:ext cx="2510028" cy="5019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1056640"/>
            <a:ext cx="2510028" cy="5019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056640"/>
            <a:ext cx="2510028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2022695"/>
            <a:ext cx="2510028" cy="3962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1056640"/>
            <a:ext cx="2510028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020824"/>
            <a:ext cx="2510028" cy="3962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3191934"/>
            <a:ext cx="2727064" cy="181782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1056640"/>
            <a:ext cx="3012814" cy="7070166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5052381"/>
            <a:ext cx="2541495" cy="30904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651000"/>
            <a:ext cx="3086100" cy="451794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459591"/>
            <a:ext cx="2770586" cy="3124362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6448608"/>
            <a:ext cx="4787654" cy="1651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374467"/>
            <a:ext cx="6858000" cy="253153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737446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44310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6315354"/>
            <a:ext cx="4884383" cy="1651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057709"/>
            <a:ext cx="4800600" cy="501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915401"/>
            <a:ext cx="18859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00983C3-8E22-4FCD-848C-5C693B9B3C48}" type="datetimeFigureOut">
              <a:rPr lang="en-ZA" smtClean="0"/>
              <a:pPr/>
              <a:t>2012/06/05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915401"/>
            <a:ext cx="251460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915401"/>
            <a:ext cx="13716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05D6B8C-43BD-4455-BB8F-5644488B0425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656" y="418654"/>
            <a:ext cx="6156000" cy="2590130"/>
          </a:xfrm>
        </p:spPr>
        <p:txBody>
          <a:bodyPr/>
          <a:lstStyle/>
          <a:p>
            <a:pPr marL="182880" indent="0" algn="ctr">
              <a:spcBef>
                <a:spcPts val="0"/>
              </a:spcBef>
              <a:buNone/>
            </a:pPr>
            <a:r>
              <a:rPr lang="en-ZA" sz="6600" dirty="0" err="1" smtClean="0">
                <a:effectLst/>
              </a:rPr>
              <a:t>Hou</a:t>
            </a:r>
            <a:r>
              <a:rPr lang="en-ZA" sz="6600" dirty="0" smtClean="0">
                <a:effectLst/>
              </a:rPr>
              <a:t> </a:t>
            </a:r>
            <a:r>
              <a:rPr lang="en-ZA" sz="6600" dirty="0" err="1" smtClean="0">
                <a:effectLst/>
              </a:rPr>
              <a:t>hier</a:t>
            </a:r>
            <a:r>
              <a:rPr lang="en-ZA" sz="6600" dirty="0" smtClean="0">
                <a:effectLst/>
              </a:rPr>
              <a:t> </a:t>
            </a:r>
            <a:r>
              <a:rPr lang="en-ZA" sz="6600" dirty="0" err="1" smtClean="0">
                <a:effectLst/>
              </a:rPr>
              <a:t>dop</a:t>
            </a:r>
            <a:r>
              <a:rPr lang="en-ZA" sz="6600" dirty="0" smtClean="0">
                <a:effectLst/>
              </a:rPr>
              <a:t>!...</a:t>
            </a:r>
            <a:r>
              <a:rPr lang="en-ZA" dirty="0" smtClean="0">
                <a:effectLst/>
              </a:rPr>
              <a:t/>
            </a:r>
            <a:br>
              <a:rPr lang="en-ZA" dirty="0" smtClean="0">
                <a:effectLst/>
              </a:rPr>
            </a:br>
            <a:r>
              <a:rPr lang="en-ZA" dirty="0" smtClean="0">
                <a:effectLst/>
              </a:rPr>
              <a:t/>
            </a:r>
            <a:br>
              <a:rPr lang="en-ZA" dirty="0" smtClean="0">
                <a:effectLst/>
              </a:rPr>
            </a:br>
            <a:r>
              <a:rPr lang="en-ZA" sz="4800" dirty="0" err="1" smtClean="0">
                <a:effectLst/>
              </a:rPr>
              <a:t>Vir</a:t>
            </a:r>
            <a:r>
              <a:rPr lang="en-ZA" sz="4800" dirty="0" smtClean="0">
                <a:effectLst/>
              </a:rPr>
              <a:t> </a:t>
            </a:r>
            <a:r>
              <a:rPr lang="en-ZA" sz="4800" dirty="0" err="1" smtClean="0">
                <a:effectLst/>
              </a:rPr>
              <a:t>prettige</a:t>
            </a:r>
            <a:r>
              <a:rPr lang="en-ZA" sz="4800" dirty="0" smtClean="0">
                <a:effectLst/>
              </a:rPr>
              <a:t> </a:t>
            </a:r>
            <a:r>
              <a:rPr lang="en-ZA" sz="4800" dirty="0" err="1" smtClean="0">
                <a:effectLst/>
              </a:rPr>
              <a:t>opvoedkundige</a:t>
            </a:r>
            <a:r>
              <a:rPr lang="en-ZA" sz="4800" dirty="0" smtClean="0">
                <a:effectLst/>
              </a:rPr>
              <a:t> </a:t>
            </a:r>
            <a:r>
              <a:rPr lang="en-ZA" sz="4800" dirty="0" err="1" smtClean="0">
                <a:effectLst/>
              </a:rPr>
              <a:t>speletjies</a:t>
            </a:r>
            <a:r>
              <a:rPr lang="en-ZA" sz="4800" dirty="0" smtClean="0">
                <a:effectLst/>
              </a:rPr>
              <a:t/>
            </a:r>
            <a:br>
              <a:rPr lang="en-ZA" sz="4800" dirty="0" smtClean="0">
                <a:effectLst/>
              </a:rPr>
            </a:br>
            <a:r>
              <a:rPr lang="en-ZA" sz="4800" dirty="0" err="1" smtClean="0">
                <a:effectLst/>
              </a:rPr>
              <a:t>Vir</a:t>
            </a:r>
            <a:r>
              <a:rPr lang="en-ZA" sz="4800" dirty="0" smtClean="0">
                <a:effectLst/>
              </a:rPr>
              <a:t> </a:t>
            </a:r>
            <a:r>
              <a:rPr lang="en-ZA" sz="4800" dirty="0" err="1" smtClean="0">
                <a:effectLst/>
              </a:rPr>
              <a:t>taal</a:t>
            </a:r>
            <a:r>
              <a:rPr lang="en-ZA" sz="4800" dirty="0" smtClean="0">
                <a:effectLst/>
              </a:rPr>
              <a:t> en </a:t>
            </a:r>
            <a:r>
              <a:rPr lang="en-ZA" sz="4800" dirty="0" err="1" smtClean="0">
                <a:effectLst/>
              </a:rPr>
              <a:t>syfer</a:t>
            </a:r>
            <a:r>
              <a:rPr lang="en-ZA" sz="4800" dirty="0" smtClean="0">
                <a:effectLst/>
              </a:rPr>
              <a:t> </a:t>
            </a:r>
            <a:r>
              <a:rPr lang="en-ZA" sz="4800" dirty="0" err="1" smtClean="0">
                <a:effectLst/>
              </a:rPr>
              <a:t>ontwikkeling</a:t>
            </a:r>
            <a:r>
              <a:rPr lang="en-ZA" sz="4800" dirty="0" smtClean="0">
                <a:effectLst/>
              </a:rPr>
              <a:t> </a:t>
            </a:r>
            <a:br>
              <a:rPr lang="en-ZA" sz="4800" dirty="0" smtClean="0">
                <a:effectLst/>
              </a:rPr>
            </a:br>
            <a:r>
              <a:rPr lang="en-ZA" sz="4800" dirty="0" err="1" smtClean="0">
                <a:effectLst/>
              </a:rPr>
              <a:t>GrR</a:t>
            </a:r>
            <a:r>
              <a:rPr lang="en-ZA" sz="4800" dirty="0" smtClean="0">
                <a:effectLst/>
              </a:rPr>
              <a:t> en </a:t>
            </a:r>
            <a:r>
              <a:rPr lang="en-ZA" sz="4800" dirty="0" smtClean="0">
                <a:effectLst/>
              </a:rPr>
              <a:t>Gr1</a:t>
            </a:r>
            <a:br>
              <a:rPr lang="en-ZA" sz="4800" dirty="0" smtClean="0">
                <a:effectLst/>
              </a:rPr>
            </a:br>
            <a:r>
              <a:rPr lang="en-ZA" sz="4800" dirty="0">
                <a:effectLst/>
              </a:rPr>
              <a:t/>
            </a:r>
            <a:br>
              <a:rPr lang="en-ZA" sz="4800" dirty="0">
                <a:effectLst/>
              </a:rPr>
            </a:br>
            <a:r>
              <a:rPr lang="en-ZA" dirty="0" smtClean="0">
                <a:effectLst/>
              </a:rPr>
              <a:t>September 2012</a:t>
            </a:r>
            <a:endParaRPr lang="en-ZA" dirty="0"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3528" y="344488"/>
            <a:ext cx="457200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Rectangle 5"/>
          <p:cNvSpPr/>
          <p:nvPr/>
        </p:nvSpPr>
        <p:spPr>
          <a:xfrm>
            <a:off x="0" y="6681192"/>
            <a:ext cx="948680" cy="961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Cube 7"/>
          <p:cNvSpPr/>
          <p:nvPr/>
        </p:nvSpPr>
        <p:spPr>
          <a:xfrm>
            <a:off x="5661248" y="416496"/>
            <a:ext cx="893765" cy="936104"/>
          </a:xfrm>
          <a:prstGeom prst="cube">
            <a:avLst/>
          </a:prstGeom>
          <a:solidFill>
            <a:srgbClr val="FFC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Cube 8"/>
          <p:cNvSpPr/>
          <p:nvPr/>
        </p:nvSpPr>
        <p:spPr>
          <a:xfrm>
            <a:off x="5685819" y="7113240"/>
            <a:ext cx="983541" cy="928702"/>
          </a:xfrm>
          <a:prstGeom prst="cub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Can 9"/>
          <p:cNvSpPr/>
          <p:nvPr/>
        </p:nvSpPr>
        <p:spPr>
          <a:xfrm>
            <a:off x="116632" y="7833320"/>
            <a:ext cx="675482" cy="1440160"/>
          </a:xfrm>
          <a:prstGeom prst="ca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Isosceles Triangle 15"/>
          <p:cNvSpPr/>
          <p:nvPr/>
        </p:nvSpPr>
        <p:spPr>
          <a:xfrm>
            <a:off x="44624" y="2432720"/>
            <a:ext cx="1008000" cy="8640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Oval 16"/>
          <p:cNvSpPr/>
          <p:nvPr/>
        </p:nvSpPr>
        <p:spPr>
          <a:xfrm>
            <a:off x="0" y="-15552"/>
            <a:ext cx="547389" cy="57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8" name="Oval 17"/>
          <p:cNvSpPr/>
          <p:nvPr/>
        </p:nvSpPr>
        <p:spPr>
          <a:xfrm>
            <a:off x="6210000" y="3224808"/>
            <a:ext cx="648000" cy="684000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5" name="Rectangle 14"/>
          <p:cNvSpPr/>
          <p:nvPr/>
        </p:nvSpPr>
        <p:spPr>
          <a:xfrm>
            <a:off x="5877272" y="1496616"/>
            <a:ext cx="9807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</a:t>
            </a:r>
            <a:endParaRPr lang="en-US" sz="9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60003" y="5615588"/>
            <a:ext cx="99738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9600" b="1" cap="none" spc="0" dirty="0" smtClean="0">
                <a:ln w="50800"/>
                <a:solidFill>
                  <a:srgbClr val="CC0099"/>
                </a:solidFill>
                <a:effectLst/>
                <a:latin typeface="Century Gothic" pitchFamily="34" charset="0"/>
              </a:rPr>
              <a:t>b</a:t>
            </a:r>
            <a:endParaRPr lang="en-US" sz="9600" b="1" cap="none" spc="0" dirty="0">
              <a:ln w="50800"/>
              <a:solidFill>
                <a:srgbClr val="CC0099"/>
              </a:solidFill>
              <a:effectLst/>
              <a:latin typeface="Century Gothic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32656" y="7113240"/>
            <a:ext cx="88517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E</a:t>
            </a:r>
            <a:endParaRPr lang="en-US" sz="9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171400" y="392103"/>
            <a:ext cx="1361270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905"/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endParaRPr lang="en-US" sz="15000" b="1" dirty="0">
              <a:ln w="1905"/>
              <a:solidFill>
                <a:schemeClr val="accent3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940513" y="4660319"/>
            <a:ext cx="1160895" cy="20928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0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en-US" sz="13000" b="1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2696" y="1737608"/>
            <a:ext cx="936475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0" b="1" dirty="0" smtClean="0">
                <a:ln w="1905"/>
                <a:solidFill>
                  <a:schemeClr val="bg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en-US" sz="10000" b="1" dirty="0">
              <a:ln w="1905"/>
              <a:solidFill>
                <a:schemeClr val="bg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36589" y="3560455"/>
            <a:ext cx="1160895" cy="20928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</a:t>
            </a:r>
            <a:endParaRPr lang="en-US" sz="13000" b="1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013176" y="920552"/>
            <a:ext cx="1087157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2000" b="1" dirty="0" smtClean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</a:t>
            </a:r>
            <a:endParaRPr lang="en-US" sz="12000" b="1" dirty="0">
              <a:ln w="1905"/>
              <a:solidFill>
                <a:schemeClr val="accent4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32656" y="5687596"/>
            <a:ext cx="90601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en-US" sz="9600" b="1" dirty="0">
              <a:ln w="1905"/>
              <a:solidFill>
                <a:schemeClr val="accent5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9" name="Isosceles Triangle 28"/>
          <p:cNvSpPr/>
          <p:nvPr/>
        </p:nvSpPr>
        <p:spPr>
          <a:xfrm>
            <a:off x="260576" y="4501952"/>
            <a:ext cx="1127586" cy="883096"/>
          </a:xfrm>
          <a:prstGeom prst="triangl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0" name="Oval 29"/>
          <p:cNvSpPr/>
          <p:nvPr/>
        </p:nvSpPr>
        <p:spPr>
          <a:xfrm>
            <a:off x="44624" y="5385048"/>
            <a:ext cx="648000" cy="684000"/>
          </a:xfrm>
          <a:prstGeom prst="ellipse">
            <a:avLst/>
          </a:prstGeom>
          <a:solidFill>
            <a:srgbClr val="FF9933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1" name="Rectangle 30"/>
          <p:cNvSpPr/>
          <p:nvPr/>
        </p:nvSpPr>
        <p:spPr>
          <a:xfrm>
            <a:off x="1008112" y="-303584"/>
            <a:ext cx="9807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</a:t>
            </a:r>
            <a:endParaRPr lang="en-US" sz="9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66713" y="3440832"/>
            <a:ext cx="75373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2000" b="1" dirty="0" smtClean="0">
                <a:ln w="1905"/>
                <a:solidFill>
                  <a:srgbClr val="CC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</a:t>
            </a:r>
            <a:endParaRPr lang="en-US" sz="12000" b="1" dirty="0">
              <a:ln w="1905"/>
              <a:solidFill>
                <a:srgbClr val="CC00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3" name="Oval 32"/>
          <p:cNvSpPr/>
          <p:nvPr/>
        </p:nvSpPr>
        <p:spPr>
          <a:xfrm>
            <a:off x="6165304" y="7905328"/>
            <a:ext cx="648000" cy="684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9644925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</TotalTime>
  <Words>15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Slipstream</vt:lpstr>
      <vt:lpstr>Hou hier dop!...  Vir prettige opvoedkundige speletjies Vir taal en syfer ontwikkeling  GrR en Gr1  September 2012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 hier dop!...  Vir prettige opvoedkundige speletjies Vir taal en syfer ontwikkeling  GrR en Gr1</dc:title>
  <dc:creator>Margariet</dc:creator>
  <cp:lastModifiedBy>Margariet</cp:lastModifiedBy>
  <cp:revision>4</cp:revision>
  <cp:lastPrinted>2012-05-23T03:12:11Z</cp:lastPrinted>
  <dcterms:created xsi:type="dcterms:W3CDTF">2012-05-23T02:57:33Z</dcterms:created>
  <dcterms:modified xsi:type="dcterms:W3CDTF">2012-06-05T21:34:07Z</dcterms:modified>
</cp:coreProperties>
</file>